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26" r:id="rId4"/>
    <p:sldId id="520" r:id="rId5"/>
    <p:sldId id="524" r:id="rId6"/>
    <p:sldId id="525" r:id="rId7"/>
    <p:sldId id="518" r:id="rId8"/>
    <p:sldId id="519" r:id="rId9"/>
    <p:sldId id="527" r:id="rId10"/>
    <p:sldId id="523" r:id="rId11"/>
    <p:sldId id="521" r:id="rId12"/>
    <p:sldId id="516"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1" d="100"/>
          <a:sy n="81" d="100"/>
        </p:scale>
        <p:origin x="10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068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72034"/>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79168" cy="2308324"/>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Understanding How to deliver Fiori Apps</a:t>
            </a:r>
          </a:p>
          <a:p>
            <a:pPr marL="742950" lvl="1" indent="-285750">
              <a:buFont typeface="Arial" panose="020B0604020202020204" pitchFamily="34" charset="0"/>
              <a:buChar char="•"/>
            </a:pPr>
            <a:r>
              <a:rPr lang="it-IT" dirty="0">
                <a:solidFill>
                  <a:srgbClr val="242424"/>
                </a:solidFill>
              </a:rPr>
              <a:t>Deploying the App to ABAP Enviornment</a:t>
            </a:r>
          </a:p>
          <a:p>
            <a:pPr marL="742950" lvl="1" indent="-285750">
              <a:buFont typeface="Arial" panose="020B0604020202020204" pitchFamily="34" charset="0"/>
              <a:buChar char="•"/>
            </a:pPr>
            <a:r>
              <a:rPr lang="it-IT" dirty="0">
                <a:solidFill>
                  <a:srgbClr val="242424"/>
                </a:solidFill>
              </a:rPr>
              <a:t>Introduciton to Fiori Launchpad</a:t>
            </a:r>
          </a:p>
          <a:p>
            <a:pPr marL="742950" lvl="1" indent="-285750">
              <a:buFont typeface="Arial" panose="020B0604020202020204" pitchFamily="34" charset="0"/>
              <a:buChar char="•"/>
            </a:pPr>
            <a:r>
              <a:rPr lang="it-IT" dirty="0">
                <a:solidFill>
                  <a:srgbClr val="242424"/>
                </a:solidFill>
              </a:rPr>
              <a:t>Why we need a Launchpad</a:t>
            </a:r>
          </a:p>
          <a:p>
            <a:pPr marL="742950" lvl="1" indent="-285750">
              <a:buFont typeface="Arial" panose="020B0604020202020204" pitchFamily="34" charset="0"/>
              <a:buChar char="•"/>
            </a:pPr>
            <a:r>
              <a:rPr lang="it-IT" dirty="0">
                <a:solidFill>
                  <a:srgbClr val="242424"/>
                </a:solidFill>
              </a:rPr>
              <a:t>How to Access Launchpad</a:t>
            </a:r>
          </a:p>
          <a:p>
            <a:pPr marL="742950" lvl="1" indent="-285750">
              <a:buFont typeface="Arial" panose="020B0604020202020204" pitchFamily="34" charset="0"/>
              <a:buChar char="•"/>
            </a:pPr>
            <a:r>
              <a:rPr lang="it-IT" dirty="0">
                <a:solidFill>
                  <a:srgbClr val="242424"/>
                </a:solidFill>
              </a:rPr>
              <a:t>Basic Terms related to Launchpad</a:t>
            </a:r>
          </a:p>
          <a:p>
            <a:pPr marL="742950" lvl="1" indent="-285750">
              <a:buFont typeface="Arial" panose="020B0604020202020204" pitchFamily="34" charset="0"/>
              <a:buChar char="•"/>
            </a:pPr>
            <a:r>
              <a:rPr lang="it-IT" dirty="0">
                <a:solidFill>
                  <a:srgbClr val="242424"/>
                </a:solidFill>
              </a:rPr>
              <a:t>Relation between Front-End Components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10604</TotalTime>
  <Words>1128</Words>
  <Application>Microsoft Office PowerPoint</Application>
  <PresentationFormat>Widescreen</PresentationFormat>
  <Paragraphs>162</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2022-02-23T07:11:08Z</dcterms:modified>
</cp:coreProperties>
</file>